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693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355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919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83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444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092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361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551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114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526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77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28FE-187F-4D18-B3C9-0E7F0BFA6CD9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0EC10-5813-4683-8B08-B35E18014313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9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www.youtube.com/watch?v=z8aBZZnv6y8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Sunčev sustav</a:t>
            </a:r>
            <a:endParaRPr lang="hr-HR" sz="3200" dirty="0"/>
          </a:p>
        </p:txBody>
      </p:sp>
      <p:sp>
        <p:nvSpPr>
          <p:cNvPr id="5" name="Pravokutnik 4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PLANET ZEMLJA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53102"/>
            <a:ext cx="10515600" cy="1325563"/>
          </a:xfrm>
        </p:spPr>
        <p:txBody>
          <a:bodyPr/>
          <a:lstStyle/>
          <a:p>
            <a:r>
              <a:rPr lang="hr-HR" dirty="0" smtClean="0"/>
              <a:t>POVOVIMO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208801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hr-HR" b="1" dirty="0"/>
              <a:t>1. Ukratko objasni što se sve nalazi u Sunčevu sustavu.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____________________________________________________________________________________________________________________________________</a:t>
            </a:r>
            <a:endParaRPr lang="hr-HR" dirty="0"/>
          </a:p>
          <a:p>
            <a:r>
              <a:rPr lang="hr-HR" b="1" dirty="0"/>
              <a:t>2. Koji je planet od navedenih najudaljeniji od Sunca?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a) Mars</a:t>
            </a:r>
          </a:p>
          <a:p>
            <a:pPr marL="0" indent="0">
              <a:buNone/>
            </a:pPr>
            <a:r>
              <a:rPr lang="hr-HR" dirty="0"/>
              <a:t>b) Jupiter</a:t>
            </a:r>
          </a:p>
          <a:p>
            <a:pPr marL="0" indent="0">
              <a:buNone/>
            </a:pPr>
            <a:r>
              <a:rPr lang="hr-HR" dirty="0"/>
              <a:t>c) Uran</a:t>
            </a:r>
          </a:p>
          <a:p>
            <a:pPr marL="0" indent="0">
              <a:buNone/>
            </a:pPr>
            <a:r>
              <a:rPr lang="hr-HR" dirty="0"/>
              <a:t>d) Neptun</a:t>
            </a:r>
          </a:p>
          <a:p>
            <a:r>
              <a:rPr lang="hr-HR" b="1" dirty="0"/>
              <a:t>3. Koja je razlika između kometa i meteora?</a:t>
            </a:r>
            <a:r>
              <a:rPr lang="hr-HR" dirty="0"/>
              <a:t> </a:t>
            </a:r>
          </a:p>
          <a:p>
            <a:pPr marL="0" indent="0">
              <a:buNone/>
            </a:pPr>
            <a:r>
              <a:rPr lang="hr-HR" dirty="0" smtClean="0"/>
              <a:t>___________________________________________________________________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48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87383" y="321175"/>
            <a:ext cx="9144000" cy="2387600"/>
          </a:xfrm>
        </p:spPr>
        <p:txBody>
          <a:bodyPr/>
          <a:lstStyle/>
          <a:p>
            <a:pPr algn="l"/>
            <a:r>
              <a:rPr lang="hr-HR" sz="3600" dirty="0"/>
              <a:t>SUNČEV SUSTAV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87382" y="2060621"/>
            <a:ext cx="10308899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b="1" dirty="0" smtClean="0"/>
              <a:t>Sunce -  </a:t>
            </a:r>
            <a:r>
              <a:rPr lang="hr-HR" dirty="0"/>
              <a:t>zvijezda u središtu Sunčeva </a:t>
            </a:r>
            <a:r>
              <a:rPr lang="hr-HR" dirty="0" smtClean="0"/>
              <a:t>sustava, (</a:t>
            </a:r>
            <a:r>
              <a:rPr lang="hr-HR" b="1" dirty="0"/>
              <a:t>HELIOCENTRIČNI </a:t>
            </a:r>
            <a:r>
              <a:rPr lang="hr-HR" b="1" dirty="0" smtClean="0"/>
              <a:t>SUSTAV)</a:t>
            </a:r>
            <a:endParaRPr lang="hr-HR" dirty="0" smtClean="0"/>
          </a:p>
          <a:p>
            <a:pPr algn="l"/>
            <a:r>
              <a:rPr lang="hr-HR" dirty="0" smtClean="0"/>
              <a:t>-</a:t>
            </a:r>
            <a:r>
              <a:rPr lang="it-IT" dirty="0" smtClean="0"/>
              <a:t>temperatura </a:t>
            </a:r>
            <a:r>
              <a:rPr lang="it-IT" dirty="0" err="1" smtClean="0"/>
              <a:t>površine</a:t>
            </a:r>
            <a:r>
              <a:rPr lang="it-IT" dirty="0" smtClean="0"/>
              <a:t> </a:t>
            </a:r>
            <a:r>
              <a:rPr lang="it-IT" dirty="0" err="1" smtClean="0"/>
              <a:t>Sunca</a:t>
            </a:r>
            <a:r>
              <a:rPr lang="it-IT" dirty="0" smtClean="0"/>
              <a:t> 5778 K (5505 °C).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675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287383" y="342816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b="1" dirty="0"/>
              <a:t>Planeti</a:t>
            </a:r>
            <a:r>
              <a:rPr lang="hr-HR" dirty="0"/>
              <a:t> </a:t>
            </a:r>
            <a:r>
              <a:rPr lang="hr-HR" dirty="0" smtClean="0"/>
              <a:t>- </a:t>
            </a:r>
            <a:r>
              <a:rPr lang="hr-HR" dirty="0"/>
              <a:t> masivna svemirska tijela kuglastog oblika </a:t>
            </a:r>
            <a:r>
              <a:rPr lang="hr-HR" dirty="0" smtClean="0"/>
              <a:t>koja</a:t>
            </a:r>
            <a:r>
              <a:rPr lang="hr-HR" dirty="0"/>
              <a:t> nemaju vlastiti izvor energije i ne zrače vlastitu </a:t>
            </a:r>
            <a:r>
              <a:rPr lang="hr-HR" dirty="0" smtClean="0"/>
              <a:t>svjetlost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5"/>
            <a:ext cx="12192000" cy="6858000"/>
          </a:xfrm>
          <a:prstGeom prst="rect">
            <a:avLst/>
          </a:prstGeom>
        </p:spPr>
      </p:pic>
      <p:sp>
        <p:nvSpPr>
          <p:cNvPr id="11" name="Podnaslov 2"/>
          <p:cNvSpPr txBox="1">
            <a:spLocks/>
          </p:cNvSpPr>
          <p:nvPr/>
        </p:nvSpPr>
        <p:spPr>
          <a:xfrm>
            <a:off x="287382" y="4975430"/>
            <a:ext cx="1289073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b="1" dirty="0" smtClean="0"/>
              <a:t>Sunčev sustav-  Sunce </a:t>
            </a:r>
            <a:r>
              <a:rPr lang="hr-HR" dirty="0"/>
              <a:t>zajedno sa </a:t>
            </a:r>
            <a:r>
              <a:rPr lang="hr-HR" dirty="0" smtClean="0"/>
              <a:t>svemirskim </a:t>
            </a:r>
            <a:r>
              <a:rPr lang="hr-HR" dirty="0"/>
              <a:t>tijelima </a:t>
            </a:r>
            <a:r>
              <a:rPr lang="hr-HR" dirty="0" smtClean="0"/>
              <a:t>(</a:t>
            </a:r>
            <a:r>
              <a:rPr lang="hr-HR" b="1" dirty="0" smtClean="0"/>
              <a:t>planetima</a:t>
            </a:r>
            <a:r>
              <a:rPr lang="hr-HR" dirty="0" smtClean="0"/>
              <a:t>) koja </a:t>
            </a:r>
            <a:r>
              <a:rPr lang="hr-HR" dirty="0"/>
              <a:t>kruže oko njega 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8134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4063" y="983433"/>
            <a:ext cx="10515600" cy="1325563"/>
          </a:xfrm>
        </p:spPr>
        <p:txBody>
          <a:bodyPr/>
          <a:lstStyle/>
          <a:p>
            <a:r>
              <a:rPr lang="hr-HR" dirty="0"/>
              <a:t>SUNČEV </a:t>
            </a:r>
            <a:r>
              <a:rPr lang="hr-HR" dirty="0" smtClean="0"/>
              <a:t>SUSTAV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4063" y="193012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3200" b="1" u="sng" dirty="0"/>
              <a:t>O</a:t>
            </a:r>
            <a:r>
              <a:rPr lang="hr-HR" sz="3200" b="1" u="sng" dirty="0" smtClean="0"/>
              <a:t>sam planeta</a:t>
            </a:r>
            <a:r>
              <a:rPr lang="hr-HR" sz="3200" u="sng" dirty="0" smtClean="0"/>
              <a:t> </a:t>
            </a:r>
            <a:r>
              <a:rPr lang="hr-HR" dirty="0" smtClean="0"/>
              <a:t>redom </a:t>
            </a:r>
            <a:r>
              <a:rPr lang="hr-HR" dirty="0"/>
              <a:t>prema udaljenosti od Sunca: </a:t>
            </a:r>
            <a:endParaRPr lang="hr-HR" dirty="0" smtClean="0"/>
          </a:p>
          <a:p>
            <a:r>
              <a:rPr lang="hr-HR" b="1" dirty="0" smtClean="0"/>
              <a:t>Merkur- </a:t>
            </a:r>
            <a:r>
              <a:rPr lang="hr-HR" sz="1200" dirty="0" smtClean="0"/>
              <a:t>najmanji planet</a:t>
            </a:r>
            <a:endParaRPr lang="hr-HR" sz="1200" b="1" dirty="0" smtClean="0"/>
          </a:p>
          <a:p>
            <a:r>
              <a:rPr lang="hr-HR" b="1" dirty="0" smtClean="0"/>
              <a:t>Venera- </a:t>
            </a:r>
            <a:r>
              <a:rPr lang="hr-HR" sz="1200" dirty="0" smtClean="0"/>
              <a:t>„zvijezda</a:t>
            </a:r>
            <a:r>
              <a:rPr lang="hr-HR" b="1" dirty="0" smtClean="0"/>
              <a:t> </a:t>
            </a:r>
            <a:r>
              <a:rPr lang="hr-HR" sz="1200" dirty="0" smtClean="0"/>
              <a:t>Danica”</a:t>
            </a:r>
          </a:p>
          <a:p>
            <a:r>
              <a:rPr lang="hr-HR" b="1" dirty="0" smtClean="0"/>
              <a:t>Zemlja- </a:t>
            </a:r>
            <a:r>
              <a:rPr lang="hr-HR" sz="1200" dirty="0" smtClean="0"/>
              <a:t>vodeni planet</a:t>
            </a:r>
          </a:p>
          <a:p>
            <a:r>
              <a:rPr lang="hr-HR" b="1" dirty="0" smtClean="0"/>
              <a:t>Mars- </a:t>
            </a:r>
            <a:r>
              <a:rPr lang="hr-HR" sz="1200" dirty="0" smtClean="0"/>
              <a:t>crveni planet</a:t>
            </a:r>
          </a:p>
          <a:p>
            <a:r>
              <a:rPr lang="hr-HR" b="1" dirty="0" smtClean="0"/>
              <a:t>Jupiter- </a:t>
            </a:r>
            <a:r>
              <a:rPr lang="hr-HR" sz="1200" dirty="0" smtClean="0"/>
              <a:t>najveći</a:t>
            </a:r>
            <a:r>
              <a:rPr lang="hr-HR" sz="1200" b="1" dirty="0" smtClean="0"/>
              <a:t> </a:t>
            </a:r>
            <a:r>
              <a:rPr lang="hr-HR" sz="1200" dirty="0" smtClean="0"/>
              <a:t>planet</a:t>
            </a:r>
            <a:r>
              <a:rPr lang="hr-HR" sz="1200" dirty="0"/>
              <a:t> </a:t>
            </a:r>
            <a:endParaRPr lang="hr-HR" sz="1200" dirty="0" smtClean="0"/>
          </a:p>
          <a:p>
            <a:r>
              <a:rPr lang="hr-HR" b="1" dirty="0" smtClean="0"/>
              <a:t>Saturn- </a:t>
            </a:r>
            <a:r>
              <a:rPr lang="hr-HR" sz="1200" dirty="0" smtClean="0"/>
              <a:t>planet s </a:t>
            </a:r>
            <a:r>
              <a:rPr lang="hr-HR" sz="1200" dirty="0" err="1" smtClean="0"/>
              <a:t>prstenovima</a:t>
            </a:r>
            <a:endParaRPr lang="hr-HR" sz="1200" dirty="0" smtClean="0"/>
          </a:p>
          <a:p>
            <a:r>
              <a:rPr lang="hr-HR" b="1" dirty="0" smtClean="0"/>
              <a:t>Uran- </a:t>
            </a:r>
            <a:r>
              <a:rPr lang="hr-HR" sz="1200" dirty="0" smtClean="0"/>
              <a:t>os vrtnje vodoravna</a:t>
            </a:r>
          </a:p>
          <a:p>
            <a:r>
              <a:rPr lang="hr-HR" b="1" dirty="0" smtClean="0"/>
              <a:t>Neptun- </a:t>
            </a:r>
            <a:r>
              <a:rPr lang="hr-HR" sz="1200" dirty="0"/>
              <a:t>najhladniji i</a:t>
            </a:r>
            <a:r>
              <a:rPr lang="hr-HR" sz="1200" dirty="0" smtClean="0"/>
              <a:t> </a:t>
            </a:r>
            <a:r>
              <a:rPr lang="hr-HR" sz="1200" dirty="0"/>
              <a:t>najudaljeniji  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41" y="2419999"/>
            <a:ext cx="8740548" cy="43184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77" y="871225"/>
            <a:ext cx="7040189" cy="61916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079" y="1611086"/>
            <a:ext cx="7875293" cy="52469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451" y="2105537"/>
            <a:ext cx="7920445" cy="495027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370" y="2216540"/>
            <a:ext cx="7706796" cy="433657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472" y="1373969"/>
            <a:ext cx="6700559" cy="548403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424" y="2546113"/>
            <a:ext cx="7284576" cy="409757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376" y="1669338"/>
            <a:ext cx="5257119" cy="524835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828" y="1135652"/>
            <a:ext cx="5508035" cy="5508035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-7048" y="6177147"/>
            <a:ext cx="3408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 smtClean="0">
                <a:hlinkClick r:id="rId11"/>
              </a:rPr>
              <a:t>Animacija putanja planeta Sunčevog sustava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6821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087" y="1831555"/>
            <a:ext cx="9267825" cy="351472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38200" y="5487147"/>
            <a:ext cx="394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Glavna svojstva planeta Sunčeva sustava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13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3" y="2134418"/>
            <a:ext cx="11988893" cy="293523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04022" y="5165209"/>
            <a:ext cx="496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mtClean="0"/>
              <a:t>Udaljenost Zemlje i nebeskih tijela Sunčeva sustava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43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0851" y="2438286"/>
            <a:ext cx="10515600" cy="4351338"/>
          </a:xfrm>
        </p:spPr>
        <p:txBody>
          <a:bodyPr/>
          <a:lstStyle/>
          <a:p>
            <a:r>
              <a:rPr lang="it-IT" b="1" dirty="0" err="1" smtClean="0"/>
              <a:t>Sateliti</a:t>
            </a:r>
            <a:r>
              <a:rPr lang="hr-HR" b="1" dirty="0" smtClean="0"/>
              <a:t>- </a:t>
            </a:r>
            <a:r>
              <a:rPr lang="it-IT" dirty="0" err="1" smtClean="0"/>
              <a:t>stalni</a:t>
            </a:r>
            <a:r>
              <a:rPr lang="it-IT" dirty="0" smtClean="0"/>
              <a:t> </a:t>
            </a:r>
            <a:r>
              <a:rPr lang="it-IT" dirty="0" err="1"/>
              <a:t>prirodni</a:t>
            </a:r>
            <a:r>
              <a:rPr lang="it-IT" dirty="0"/>
              <a:t> </a:t>
            </a:r>
            <a:r>
              <a:rPr lang="it-IT" dirty="0" err="1"/>
              <a:t>pratitelji</a:t>
            </a:r>
            <a:r>
              <a:rPr lang="it-IT" dirty="0"/>
              <a:t> </a:t>
            </a:r>
            <a:r>
              <a:rPr lang="it-IT" dirty="0" err="1" smtClean="0"/>
              <a:t>planeta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/>
              <a:t>Stalni Zemljin pratitelj i prirodni satelit </a:t>
            </a:r>
            <a:r>
              <a:rPr lang="hr-HR" dirty="0" smtClean="0"/>
              <a:t>je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hr-HR" dirty="0"/>
              <a:t> </a:t>
            </a:r>
            <a:r>
              <a:rPr lang="hr-HR" b="1" dirty="0" smtClean="0"/>
              <a:t> Mjesec</a:t>
            </a:r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81038" y="957263"/>
            <a:ext cx="10515600" cy="1325562"/>
          </a:xfrm>
        </p:spPr>
        <p:txBody>
          <a:bodyPr/>
          <a:lstStyle/>
          <a:p>
            <a:r>
              <a:rPr lang="hr-HR" dirty="0" smtClean="0"/>
              <a:t>SUNČEV SUSTAV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585" y="1160124"/>
            <a:ext cx="5732415" cy="57849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77" y="4286898"/>
            <a:ext cx="4570848" cy="25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8235" y="939890"/>
            <a:ext cx="10515600" cy="1325563"/>
          </a:xfrm>
        </p:spPr>
        <p:txBody>
          <a:bodyPr/>
          <a:lstStyle/>
          <a:p>
            <a:r>
              <a:rPr lang="hr-HR" dirty="0" smtClean="0"/>
              <a:t>SUNČEV SUSTAV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1148" y="2002971"/>
            <a:ext cx="10515600" cy="4748757"/>
          </a:xfrm>
        </p:spPr>
        <p:txBody>
          <a:bodyPr/>
          <a:lstStyle/>
          <a:p>
            <a:r>
              <a:rPr lang="hr-HR" b="1" dirty="0"/>
              <a:t>Asteroidi </a:t>
            </a:r>
            <a:r>
              <a:rPr lang="hr-HR" dirty="0"/>
              <a:t>(</a:t>
            </a:r>
            <a:r>
              <a:rPr lang="hr-HR" dirty="0" smtClean="0"/>
              <a:t>planetoidi)- mala </a:t>
            </a:r>
            <a:r>
              <a:rPr lang="hr-HR" dirty="0"/>
              <a:t>i hladna nebeska tijela, nepravilnog oblika koja kruže oko </a:t>
            </a:r>
            <a:r>
              <a:rPr lang="hr-HR" dirty="0" smtClean="0"/>
              <a:t>Sunca</a:t>
            </a:r>
          </a:p>
          <a:p>
            <a:pPr marL="0" indent="0">
              <a:buNone/>
            </a:pPr>
            <a:endParaRPr lang="hr-HR" dirty="0" smtClean="0"/>
          </a:p>
          <a:p>
            <a:pPr>
              <a:buFontTx/>
              <a:buChar char="-"/>
            </a:pPr>
            <a:r>
              <a:rPr lang="hr-HR" dirty="0" smtClean="0"/>
              <a:t>Većina asteroida nalazi se između </a:t>
            </a:r>
          </a:p>
          <a:p>
            <a:pPr marL="0" indent="0">
              <a:buNone/>
            </a:pPr>
            <a:r>
              <a:rPr lang="hr-HR" dirty="0" smtClean="0"/>
              <a:t>Marsa i Jupitera (</a:t>
            </a:r>
            <a:r>
              <a:rPr lang="hr-HR" b="1" dirty="0" smtClean="0"/>
              <a:t>asteroidni pojas</a:t>
            </a:r>
            <a:r>
              <a:rPr lang="hr-HR" dirty="0" smtClean="0"/>
              <a:t>) </a:t>
            </a:r>
          </a:p>
          <a:p>
            <a:pPr marL="0" indent="0">
              <a:buNone/>
            </a:pPr>
            <a:r>
              <a:rPr lang="hr-HR" dirty="0" smtClean="0"/>
              <a:t>te iza Neptuna u </a:t>
            </a:r>
            <a:r>
              <a:rPr lang="hr-HR" b="1" dirty="0" err="1" smtClean="0"/>
              <a:t>Kuiperovu</a:t>
            </a:r>
            <a:r>
              <a:rPr lang="hr-HR" b="1" dirty="0" smtClean="0"/>
              <a:t> pojasu</a:t>
            </a:r>
          </a:p>
          <a:p>
            <a:pPr marL="0" indent="0">
              <a:buNone/>
            </a:pPr>
            <a:endParaRPr lang="hr-HR" b="1" dirty="0" smtClean="0"/>
          </a:p>
          <a:p>
            <a:pPr>
              <a:buFontTx/>
              <a:buChar char="-"/>
            </a:pPr>
            <a:r>
              <a:rPr lang="hr-HR" dirty="0"/>
              <a:t>z</a:t>
            </a:r>
            <a:r>
              <a:rPr lang="hr-HR" dirty="0" smtClean="0"/>
              <a:t>a Zemlju najopasniji asteroidi 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Apolon i Atena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5" y="2457305"/>
            <a:ext cx="6085687" cy="44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3697" y="809262"/>
            <a:ext cx="10515600" cy="1325563"/>
          </a:xfrm>
        </p:spPr>
        <p:txBody>
          <a:bodyPr/>
          <a:lstStyle/>
          <a:p>
            <a:r>
              <a:rPr lang="hr-HR" dirty="0" smtClean="0"/>
              <a:t>SUNČEV SUSTAV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33697" y="1908402"/>
            <a:ext cx="10515600" cy="4351338"/>
          </a:xfrm>
        </p:spPr>
        <p:txBody>
          <a:bodyPr/>
          <a:lstStyle/>
          <a:p>
            <a:r>
              <a:rPr lang="hr-HR" b="1" dirty="0" smtClean="0"/>
              <a:t>Kometi- </a:t>
            </a:r>
            <a:r>
              <a:rPr lang="hr-HR" dirty="0"/>
              <a:t> komadi leda, smrznutog plina i dijelova </a:t>
            </a:r>
            <a:r>
              <a:rPr lang="hr-HR" dirty="0" smtClean="0"/>
              <a:t>stijena</a:t>
            </a:r>
          </a:p>
          <a:p>
            <a:pPr>
              <a:buFontTx/>
              <a:buChar char="-"/>
            </a:pPr>
            <a:r>
              <a:rPr lang="hr-HR" dirty="0" smtClean="0"/>
              <a:t>pri kretanju njihova </a:t>
            </a:r>
            <a:r>
              <a:rPr lang="hr-HR" dirty="0"/>
              <a:t>se ledena površina zagrijava te se stvara </a:t>
            </a:r>
            <a:r>
              <a:rPr lang="hr-HR" b="1" dirty="0"/>
              <a:t>plinski oblak ili </a:t>
            </a:r>
            <a:r>
              <a:rPr lang="hr-HR" b="1" dirty="0" smtClean="0"/>
              <a:t>koma u </a:t>
            </a:r>
            <a:r>
              <a:rPr lang="hr-HR" dirty="0" smtClean="0"/>
              <a:t>obliku </a:t>
            </a:r>
            <a:r>
              <a:rPr lang="hr-HR" b="1" dirty="0" smtClean="0"/>
              <a:t>repa</a:t>
            </a:r>
          </a:p>
          <a:p>
            <a:pPr marL="0" indent="0">
              <a:buNone/>
            </a:pPr>
            <a:endParaRPr lang="hr-HR" b="1" dirty="0" smtClean="0"/>
          </a:p>
          <a:p>
            <a:pPr>
              <a:buFontTx/>
              <a:buChar char="-"/>
            </a:pPr>
            <a:r>
              <a:rPr lang="it-IT" dirty="0" err="1" smtClean="0"/>
              <a:t>nekada</a:t>
            </a:r>
            <a:r>
              <a:rPr lang="it-IT" dirty="0" smtClean="0"/>
              <a:t> </a:t>
            </a:r>
            <a:r>
              <a:rPr lang="hr-HR" dirty="0" smtClean="0"/>
              <a:t>su </a:t>
            </a:r>
            <a:r>
              <a:rPr lang="it-IT" dirty="0" err="1" smtClean="0"/>
              <a:t>nazivani</a:t>
            </a:r>
            <a:r>
              <a:rPr lang="it-IT" dirty="0" smtClean="0"/>
              <a:t> </a:t>
            </a:r>
            <a:endParaRPr lang="hr-HR" dirty="0" smtClean="0"/>
          </a:p>
          <a:p>
            <a:pPr marL="0" indent="0">
              <a:buNone/>
            </a:pPr>
            <a:r>
              <a:rPr lang="it-IT" dirty="0" err="1" smtClean="0"/>
              <a:t>zvijezdama</a:t>
            </a:r>
            <a:r>
              <a:rPr lang="it-IT" dirty="0" smtClean="0"/>
              <a:t> </a:t>
            </a:r>
            <a:r>
              <a:rPr lang="it-IT" dirty="0" err="1" smtClean="0"/>
              <a:t>repaticama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- najpoznatiji </a:t>
            </a:r>
            <a:r>
              <a:rPr lang="hr-HR" b="1" dirty="0" err="1"/>
              <a:t>Halleyev</a:t>
            </a:r>
            <a:r>
              <a:rPr lang="hr-HR" b="1" dirty="0"/>
              <a:t> komet</a:t>
            </a:r>
            <a:endParaRPr lang="it-IT" dirty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0" y="2992559"/>
            <a:ext cx="6670766" cy="37500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2932152"/>
            <a:ext cx="5051056" cy="38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16" y="1310231"/>
            <a:ext cx="9342285" cy="54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141</Words>
  <Application>Microsoft Office PowerPoint</Application>
  <PresentationFormat>Široki zaslon</PresentationFormat>
  <Paragraphs>52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PowerPoint prezentacija</vt:lpstr>
      <vt:lpstr>SUNČEV SUSTAV </vt:lpstr>
      <vt:lpstr>SUNČEV SUSTAV</vt:lpstr>
      <vt:lpstr>PowerPoint prezentacija</vt:lpstr>
      <vt:lpstr>PowerPoint prezentacija</vt:lpstr>
      <vt:lpstr>SUNČEV SUSTAV</vt:lpstr>
      <vt:lpstr>SUNČEV SUSTAV</vt:lpstr>
      <vt:lpstr>SUNČEV SUSTAV</vt:lpstr>
      <vt:lpstr>PowerPoint prezentacija</vt:lpstr>
      <vt:lpstr>POVOVIMO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17</cp:revision>
  <dcterms:created xsi:type="dcterms:W3CDTF">2021-04-26T06:38:02Z</dcterms:created>
  <dcterms:modified xsi:type="dcterms:W3CDTF">2021-04-26T18:19:37Z</dcterms:modified>
</cp:coreProperties>
</file>